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371</TotalTime>
  <Words>366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Georgia Pro Cond Light</vt:lpstr>
      <vt:lpstr>Speak Pro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8</cp:revision>
  <dcterms:created xsi:type="dcterms:W3CDTF">2025-06-01T15:53:29Z</dcterms:created>
  <dcterms:modified xsi:type="dcterms:W3CDTF">2025-06-01T22:06:18Z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